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712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912D0-1206-4940-BF2D-146957504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F8B8E-CE8A-C345-9E35-34F8B2950E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CB1BC-A066-1B4D-99E3-448EDB9D6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8779C-ECAC-684E-BD72-A7AD6696F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93FC4-245C-8448-85E1-BC450197B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073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AFE84-2D30-3149-B59E-44BF6824A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6E7605-CC1B-9A40-8403-71AA414030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229F3-8E32-8841-BEBB-0F290E2CE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84893-19BF-6F40-85B8-40F467DB5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120C1-91DA-EC4B-90F3-6C13FE71A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32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BF3082-59FA-8E4B-853E-C99DB118E2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793994-E586-CE43-A374-D8711BED7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FB6A7-5B1A-6142-8C4F-A301449FD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04DFC-A954-BE46-88BF-1FE589328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97A62-AA1C-BD45-B66F-70E46B30F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0531F-CA59-2243-83C1-2ACD47EA2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84797-1F1E-2041-9AB3-3063DE7F1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3BAF6-ED2E-F741-827E-A6F835697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7A1FC-9CAC-B546-8AF8-F886042CC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8F4DA-FD16-2742-B1A4-B6E5FD0A9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113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0D51C-2994-4B4F-984A-976EE6E3C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F7415-E3F3-C04B-93F9-57C4C434F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773E6-10B6-BF47-9265-1D6877655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E7CB8-4F82-EE48-A501-3202B9A49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A6DD5-5E21-8A4D-8225-44BC26CAC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26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6356C-B4B4-A445-B67F-B441513D4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8FDB8-B134-354B-8899-112DE68C1E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4DBC1-43CA-8545-BE20-92023EB67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E85CC-86A9-FC40-A3B0-5E3F1DF9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48C46-319D-F348-9FF5-A2FDEC677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FBF63-FE76-294F-8C40-1BA53D6C3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39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B5B03-DF2A-584E-85B8-6B7738A65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58A496-A57A-1547-A7C2-146A0B097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19813-238C-E742-80E1-EFBD04E3EB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F0F2C5-13D4-E145-97EA-5E6529CEA7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7DDD7F-FDF7-9449-89DF-9F12D024D1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C73B7B-A1E3-9B4E-ACA8-C238AA42B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52F377-195A-CA47-A9E9-9E1758DC4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4E5D55-8520-4844-87D1-E02663F92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6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DEF3D-C702-CA48-AF0E-6F8BB7772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1525BE-20AE-DA45-B203-29B795C90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03BA58-3079-4F46-A626-0652AF5A3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BE195-CAE5-AE41-9A02-F0FEE7047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02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4FCBDA-D7BD-2C4E-88A1-2AFB5B48F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E57C92-201B-F74C-9CC7-86384947C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423C3-3F28-C246-806B-4AB5E2DE2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61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AA6BE-A0FE-9342-BF77-AE09E862F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AC1F3-04B5-704E-BBCB-70A2D8615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19EEB2-A8F5-8642-AEE3-51CF400503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0CABEF-1DFA-2D4F-B71E-8F28391C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2FC5D-4475-2949-927E-E672BFA4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5806EA-5287-9B43-83AD-AAC49F1C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89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EBA9C-BFC9-8242-B3B1-4F99CBFD9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DC4A93-CDA4-144F-983C-9A7B25D6C6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2F38D3-A0FE-CE45-A6F6-5164B333DC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634D3-1A71-F546-92DD-9657E5294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702C2-E5D2-9044-BF25-10167E871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5ED01-1922-164A-A231-3C46E7E63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168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83D89E-E8CA-F745-9F6B-08644C36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38AA9B-E68F-BE49-9A4B-987E7A2D5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68FFF-EA98-4F41-8C82-5AA85A0F7C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58315-875D-C14B-AA42-F119B319A6F4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7B868-7983-8046-B9CC-84BA3F77A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F5B29-0C4F-1C46-9321-A158809E0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DB88A-CAD6-5345-BD12-96FA51CDE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9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7F9A8-63A2-A943-847B-4DF16CB860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723198-6A7E-1A4C-9453-0B93C8D9F0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44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57ACC-E929-4E4F-B5F4-004C092C4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5E03C-49F9-DE4E-91A0-84A8B6E28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Model:</a:t>
            </a:r>
          </a:p>
          <a:p>
            <a:pPr marL="0" indent="0">
              <a:buNone/>
            </a:pPr>
            <a:r>
              <a:rPr lang="en-US" dirty="0"/>
              <a:t>P(Region) = </a:t>
            </a:r>
            <a:r>
              <a:rPr lang="en-US" dirty="0" err="1"/>
              <a:t>Bias</a:t>
            </a:r>
            <a:r>
              <a:rPr lang="en-US" baseline="-25000" dirty="0" err="1"/>
              <a:t>Region</a:t>
            </a:r>
            <a:r>
              <a:rPr lang="en-US" dirty="0"/>
              <a:t> + α*</a:t>
            </a:r>
            <a:r>
              <a:rPr lang="en-US" dirty="0" err="1"/>
              <a:t>Sigm</a:t>
            </a:r>
            <a:r>
              <a:rPr lang="en-US" dirty="0"/>
              <a:t>(s, b, g)</a:t>
            </a:r>
          </a:p>
        </p:txBody>
      </p:sp>
    </p:spTree>
    <p:extLst>
      <p:ext uri="{BB962C8B-B14F-4D97-AF65-F5344CB8AC3E}">
        <p14:creationId xmlns:p14="http://schemas.microsoft.com/office/powerpoint/2010/main" val="2164759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1731-F534-2649-83FB-6F010DF1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effects (2 focal regions – high)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931F88-A0EF-EB4C-8928-8531968FA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690688"/>
            <a:ext cx="10020300" cy="5080000"/>
          </a:xfrm>
          <a:prstGeom prst="rect">
            <a:avLst/>
          </a:prstGeom>
        </p:spPr>
      </p:pic>
      <p:sp>
        <p:nvSpPr>
          <p:cNvPr id="8" name="Frame 7">
            <a:extLst>
              <a:ext uri="{FF2B5EF4-FFF2-40B4-BE49-F238E27FC236}">
                <a16:creationId xmlns:a16="http://schemas.microsoft.com/office/drawing/2014/main" id="{CB7CF0CF-074A-2540-BE74-0B81F99EC27E}"/>
              </a:ext>
            </a:extLst>
          </p:cNvPr>
          <p:cNvSpPr/>
          <p:nvPr/>
        </p:nvSpPr>
        <p:spPr>
          <a:xfrm>
            <a:off x="5474524" y="6436426"/>
            <a:ext cx="605641" cy="42157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208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1731-F534-2649-83FB-6F010DF1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effects (2 focal regions – medium)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C25D9E-F051-E345-8231-3F968DE83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690688"/>
            <a:ext cx="10020300" cy="5080000"/>
          </a:xfrm>
          <a:prstGeom prst="rect">
            <a:avLst/>
          </a:prstGeom>
        </p:spPr>
      </p:pic>
      <p:sp>
        <p:nvSpPr>
          <p:cNvPr id="8" name="Frame 7">
            <a:extLst>
              <a:ext uri="{FF2B5EF4-FFF2-40B4-BE49-F238E27FC236}">
                <a16:creationId xmlns:a16="http://schemas.microsoft.com/office/drawing/2014/main" id="{F4BEB45A-9E61-1D4B-A0D8-A038B65BE93B}"/>
              </a:ext>
            </a:extLst>
          </p:cNvPr>
          <p:cNvSpPr/>
          <p:nvPr/>
        </p:nvSpPr>
        <p:spPr>
          <a:xfrm>
            <a:off x="5474524" y="6436426"/>
            <a:ext cx="605641" cy="42157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302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A5F47C-E3A3-414A-B60D-E7F7D9F01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690688"/>
            <a:ext cx="10020300" cy="508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641731-F534-2649-83FB-6F010DF1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effects (2 focal regions – low)</a:t>
            </a: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F4BEB45A-9E61-1D4B-A0D8-A038B65BE93B}"/>
              </a:ext>
            </a:extLst>
          </p:cNvPr>
          <p:cNvSpPr/>
          <p:nvPr/>
        </p:nvSpPr>
        <p:spPr>
          <a:xfrm>
            <a:off x="5474524" y="6436426"/>
            <a:ext cx="605641" cy="42157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131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1731-F534-2649-83FB-6F010DF1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effects (2 focal regions – too low)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01D9E6-3F90-9D4E-8CEB-F147D0942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690688"/>
            <a:ext cx="10020300" cy="5080000"/>
          </a:xfrm>
          <a:prstGeom prst="rect">
            <a:avLst/>
          </a:prstGeo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715588E0-E816-5C4C-8E93-062CCF31E152}"/>
              </a:ext>
            </a:extLst>
          </p:cNvPr>
          <p:cNvSpPr/>
          <p:nvPr/>
        </p:nvSpPr>
        <p:spPr>
          <a:xfrm>
            <a:off x="5474524" y="6436426"/>
            <a:ext cx="605641" cy="42157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458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2448</TotalTime>
  <Words>56</Words>
  <Application>Microsoft Macintosh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Qualitative effects (2 focal regions – high)</vt:lpstr>
      <vt:lpstr>Qualitative effects (2 focal regions – medium)</vt:lpstr>
      <vt:lpstr>Qualitative effects (2 focal regions – low)</vt:lpstr>
      <vt:lpstr>Qualitative effects (2 focal regions – too low)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Edgar Jose Andrade Lotero</dc:creator>
  <cp:lastModifiedBy>Edgar Jose Andrade Lotero</cp:lastModifiedBy>
  <cp:revision>8</cp:revision>
  <dcterms:created xsi:type="dcterms:W3CDTF">2020-02-20T17:45:36Z</dcterms:created>
  <dcterms:modified xsi:type="dcterms:W3CDTF">2020-02-23T13:52:52Z</dcterms:modified>
</cp:coreProperties>
</file>

<file path=docProps/thumbnail.jpeg>
</file>